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8" autoAdjust="0"/>
    <p:restoredTop sz="94660"/>
  </p:normalViewPr>
  <p:slideViewPr>
    <p:cSldViewPr snapToGrid="0">
      <p:cViewPr varScale="1">
        <p:scale>
          <a:sx n="67" d="100"/>
          <a:sy n="67" d="100"/>
        </p:scale>
        <p:origin x="6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7649F-9072-48F0-A831-157904E05D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E62E41-7889-47C1-9095-CD315D7CDA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951E98-2D2F-41D8-A014-18415BE72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7FF0-041C-4936-976A-77BD94C273D5}" type="datetimeFigureOut">
              <a:rPr lang="en-AU" smtClean="0"/>
              <a:t>25/06/2018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7AF11D-6530-4D4F-BD63-5B787907C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93461-1D5E-49FF-92F0-4D6CAE5EB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92228-0A6C-4570-B19A-57811392202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2260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3C38B-14FB-4D97-BDC6-EA45E3318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902F59-59F4-4865-8506-4865330E5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2BB8B6-38D4-49F3-BD69-5CC33E10E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7FF0-041C-4936-976A-77BD94C273D5}" type="datetimeFigureOut">
              <a:rPr lang="en-AU" smtClean="0"/>
              <a:t>25/06/2018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84B7D2-AE4A-4BD0-B84C-61B067244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ADAEDE-02B8-4CB4-9015-D15C4F4C5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92228-0A6C-4570-B19A-57811392202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99603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1E8CE0-0B49-4DB4-84AA-9724408819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C1E968-AF84-4A96-938B-D9CD3C4260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2A2740-30EE-4A2C-9E05-5E1FDDF29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7FF0-041C-4936-976A-77BD94C273D5}" type="datetimeFigureOut">
              <a:rPr lang="en-AU" smtClean="0"/>
              <a:t>25/06/2018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916116-4BBC-4570-8A9C-5247243ED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5A23F2-7D9C-40E2-843C-9639E0B84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92228-0A6C-4570-B19A-57811392202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5808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F4F50-E4EA-42CA-9BE5-66D2C5518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EFC95-F0FD-430A-A881-23D7BEDAE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B307B-C45B-40EC-813E-F72F6A79E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7FF0-041C-4936-976A-77BD94C273D5}" type="datetimeFigureOut">
              <a:rPr lang="en-AU" smtClean="0"/>
              <a:t>25/06/2018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6141B-9186-4607-ADBA-DCC01E172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E00E9-2D0A-4B58-92F9-10002CBE1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92228-0A6C-4570-B19A-57811392202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28517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3F868-58E5-4620-8BDB-052A2DB7F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FFCB6E-CAAA-4D4C-A46B-F56FB2C4B3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6F04E6-273D-47F2-A782-43BE021EB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7FF0-041C-4936-976A-77BD94C273D5}" type="datetimeFigureOut">
              <a:rPr lang="en-AU" smtClean="0"/>
              <a:t>25/06/2018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68F71A-5CF3-4684-B4CC-8A8DC292D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CCB791-554E-4EB0-B069-19DB3DD92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92228-0A6C-4570-B19A-57811392202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5286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CC9C0-2744-4B9C-9536-E8D5245CA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42DF17-4E04-478D-96CB-F2768036C7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4D2677-656D-4D3E-BCBC-A1C506B52C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13AD5C-0BF7-4C8C-A40A-21C2527F1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7FF0-041C-4936-976A-77BD94C273D5}" type="datetimeFigureOut">
              <a:rPr lang="en-AU" smtClean="0"/>
              <a:t>25/06/2018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918202-01EA-4760-9CF6-57B673A1B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76738E-1E79-48E6-B480-2027DB467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92228-0A6C-4570-B19A-57811392202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11525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1B340-99F0-4ECF-A5BA-250402A8F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B2037C-C32B-4348-A0F3-BF1C36F8FF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CFFA77-0DD3-47AA-8023-0296250987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ECCF46-4008-45DF-AE72-BFAECB0F57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62AD34-5628-4AAA-8025-0990B9C7B2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8EBFDB-7096-4284-A515-FE69CDB1B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7FF0-041C-4936-976A-77BD94C273D5}" type="datetimeFigureOut">
              <a:rPr lang="en-AU" smtClean="0"/>
              <a:t>25/06/2018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6270BD-9B2B-4547-B904-BF5DFF505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FA1D7A-357E-4B77-B631-5322E6DBB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92228-0A6C-4570-B19A-57811392202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62352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F0B2B-0E36-4963-B5EA-B45ABFDD7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9B0776-9A2F-4147-9489-FEC0F8656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7FF0-041C-4936-976A-77BD94C273D5}" type="datetimeFigureOut">
              <a:rPr lang="en-AU" smtClean="0"/>
              <a:t>25/06/2018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4A731C-1415-4138-A51A-778E7CA20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EBB053-007E-4615-A637-4A91AB82E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92228-0A6C-4570-B19A-57811392202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56844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FFA05E-53DA-4AF2-9DC0-E75ECB060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7FF0-041C-4936-976A-77BD94C273D5}" type="datetimeFigureOut">
              <a:rPr lang="en-AU" smtClean="0"/>
              <a:t>25/06/2018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18801C-BF09-4300-9532-1D6E28CA3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18A4EE-92C6-4AA0-B95D-75848AB2F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92228-0A6C-4570-B19A-57811392202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5169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945D1-23EC-43E9-B3AA-48BF4E43C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E76554-592E-4766-ADD9-25329B1E1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EA358E-5247-4935-8242-9449C9FC80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9F6545-C458-4FCB-B4D5-DFC38B89D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7FF0-041C-4936-976A-77BD94C273D5}" type="datetimeFigureOut">
              <a:rPr lang="en-AU" smtClean="0"/>
              <a:t>25/06/2018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D1ADBB-2EDE-4C42-BDFB-D3A0ACB7C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9EB12A-CD75-4875-BD6F-F47822E26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92228-0A6C-4570-B19A-57811392202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06111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9E507-EB12-4CA0-B4A7-32028A3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6903A7-8EED-4715-AD4E-036B897329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3DEA92-E375-4FCF-BB7F-8A80E31119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291EEE-D63C-4235-A124-D37770007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7FF0-041C-4936-976A-77BD94C273D5}" type="datetimeFigureOut">
              <a:rPr lang="en-AU" smtClean="0"/>
              <a:t>25/06/2018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E70693-95F4-4BCF-8E40-8C574AE11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3FA0D4-5313-4AB3-9E3A-25DA83A35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92228-0A6C-4570-B19A-57811392202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85088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422EA5-4519-41EB-890F-A97ECCB39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470C3E-043B-48F9-9288-A01ED553EF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41BD99-BD27-4FBC-801E-625651DCEF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67FF0-041C-4936-976A-77BD94C273D5}" type="datetimeFigureOut">
              <a:rPr lang="en-AU" smtClean="0"/>
              <a:t>25/06/2018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911C41-A689-450B-9818-EE28112F32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EB0523-4D7A-4094-AD75-0B98111F94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92228-0A6C-4570-B19A-57811392202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9776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C0295-ED7A-449B-8833-492B0D45E7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Displacement and Velocity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C30F7A-2506-4871-87ED-9F177330C8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48353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52EFC-D1FE-4E5B-9DE0-0ED629D35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Scalars and Vectors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79C68-346C-453B-8698-0DAAA32B9C0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Quantities that need magnitude and units are called scalar quantities.  They do not need direction.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Vector is a geometric object that has magnitude (or length) </a:t>
            </a:r>
            <a:r>
              <a:rPr lang="en-US" b="1" dirty="0"/>
              <a:t>and direction.</a:t>
            </a:r>
            <a:endParaRPr lang="en-AU" b="1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FF14220-5398-4288-95C6-BEACD53663D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4258" y="2148591"/>
            <a:ext cx="5160173" cy="2539863"/>
          </a:xfrm>
        </p:spPr>
      </p:pic>
    </p:spTree>
    <p:extLst>
      <p:ext uri="{BB962C8B-B14F-4D97-AF65-F5344CB8AC3E}">
        <p14:creationId xmlns:p14="http://schemas.microsoft.com/office/powerpoint/2010/main" val="57410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6D26A-F794-4E37-A32D-D689B23888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629920"/>
            <a:ext cx="5181600" cy="55470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4400" b="1" dirty="0"/>
              <a:t>Scalars</a:t>
            </a:r>
          </a:p>
          <a:p>
            <a:pPr marL="0" indent="0">
              <a:buNone/>
            </a:pPr>
            <a:endParaRPr lang="en-AU" sz="4400" b="1" dirty="0"/>
          </a:p>
          <a:p>
            <a:pPr>
              <a:buFontTx/>
              <a:buChar char="-"/>
            </a:pPr>
            <a:r>
              <a:rPr lang="en-AU" sz="3200" dirty="0"/>
              <a:t>Time</a:t>
            </a:r>
          </a:p>
          <a:p>
            <a:pPr>
              <a:buFontTx/>
              <a:buChar char="-"/>
            </a:pPr>
            <a:r>
              <a:rPr lang="en-AU" sz="3200" dirty="0"/>
              <a:t>Distance</a:t>
            </a:r>
          </a:p>
          <a:p>
            <a:pPr>
              <a:buFontTx/>
              <a:buChar char="-"/>
            </a:pPr>
            <a:r>
              <a:rPr lang="en-AU" sz="3200" dirty="0"/>
              <a:t>Volume</a:t>
            </a:r>
          </a:p>
          <a:p>
            <a:pPr>
              <a:buFontTx/>
              <a:buChar char="-"/>
            </a:pPr>
            <a:r>
              <a:rPr lang="en-AU" sz="3200" dirty="0"/>
              <a:t>Speed</a:t>
            </a:r>
          </a:p>
          <a:p>
            <a:pPr>
              <a:buFontTx/>
              <a:buChar char="-"/>
            </a:pPr>
            <a:r>
              <a:rPr lang="en-AU" sz="3200" dirty="0"/>
              <a:t>temperature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12F2D1-1223-45DC-80D9-98EF966B0C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629920"/>
            <a:ext cx="5181600" cy="55470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4400" b="1" dirty="0"/>
              <a:t>Vectors</a:t>
            </a:r>
          </a:p>
          <a:p>
            <a:pPr marL="0" indent="0">
              <a:buNone/>
            </a:pPr>
            <a:endParaRPr lang="en-AU" sz="4400" b="1" dirty="0"/>
          </a:p>
          <a:p>
            <a:pPr marL="0" indent="0">
              <a:buNone/>
            </a:pPr>
            <a:r>
              <a:rPr lang="en-AU" sz="3200" dirty="0"/>
              <a:t>-position</a:t>
            </a:r>
          </a:p>
          <a:p>
            <a:pPr marL="0" indent="0">
              <a:buNone/>
            </a:pPr>
            <a:r>
              <a:rPr lang="en-AU" sz="3200" dirty="0"/>
              <a:t>-displacement</a:t>
            </a:r>
          </a:p>
          <a:p>
            <a:pPr marL="0" indent="0">
              <a:buNone/>
            </a:pPr>
            <a:r>
              <a:rPr lang="en-AU" sz="3200" dirty="0"/>
              <a:t>-velocity</a:t>
            </a:r>
          </a:p>
          <a:p>
            <a:pPr marL="0" indent="0">
              <a:buNone/>
            </a:pPr>
            <a:r>
              <a:rPr lang="en-AU" sz="3200" dirty="0"/>
              <a:t>-acceleration</a:t>
            </a:r>
          </a:p>
          <a:p>
            <a:pPr marL="0" indent="0">
              <a:buNone/>
            </a:pPr>
            <a:r>
              <a:rPr lang="en-AU" sz="3200" dirty="0"/>
              <a:t>-force</a:t>
            </a:r>
          </a:p>
          <a:p>
            <a:pPr marL="0" indent="0">
              <a:buNone/>
            </a:pPr>
            <a:r>
              <a:rPr lang="en-AU" sz="3200" dirty="0"/>
              <a:t>-momentum</a:t>
            </a:r>
          </a:p>
          <a:p>
            <a:pPr marL="0" indent="0">
              <a:buNone/>
            </a:pPr>
            <a:r>
              <a:rPr lang="en-AU" sz="3200" dirty="0"/>
              <a:t>-current</a:t>
            </a:r>
          </a:p>
        </p:txBody>
      </p:sp>
    </p:spTree>
    <p:extLst>
      <p:ext uri="{BB962C8B-B14F-4D97-AF65-F5344CB8AC3E}">
        <p14:creationId xmlns:p14="http://schemas.microsoft.com/office/powerpoint/2010/main" val="3846786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C5FEB-718C-4BAC-8436-EFD31B506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Distance travelled vs displacement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729F5E5-BB48-4F45-A00B-8B925D640F3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AU" dirty="0"/>
                  <a:t>Distance travelled (d) describes the length of a path covered during an objects entire journey.</a:t>
                </a:r>
              </a:p>
              <a:p>
                <a:pPr marL="0" indent="0">
                  <a:buNone/>
                </a:pPr>
                <a:r>
                  <a:rPr lang="en-AU" dirty="0"/>
                  <a:t>It is a scalar quantity </a:t>
                </a:r>
                <a:r>
                  <a:rPr lang="en-AU"/>
                  <a:t>and measured </a:t>
                </a:r>
                <a:r>
                  <a:rPr lang="en-AU" dirty="0"/>
                  <a:t>in metres (m).</a:t>
                </a:r>
              </a:p>
              <a:p>
                <a:pPr marL="0" indent="0">
                  <a:buNone/>
                </a:pPr>
                <a:endParaRPr lang="en-AU" dirty="0"/>
              </a:p>
              <a:p>
                <a:pPr marL="0" indent="0">
                  <a:buNone/>
                </a:pPr>
                <a:r>
                  <a:rPr lang="en-AU" dirty="0"/>
                  <a:t>Displacement (s) is the change of position of an object in a given direction.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𝑓𝑖𝑛𝑎𝑙</m:t>
                      </m:r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𝑝𝑜𝑠𝑖𝑡𝑖𝑜𝑛</m:t>
                      </m:r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𝑖𝑛𝑖𝑡𝑖𝑎𝑙</m:t>
                      </m:r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𝑝𝑜𝑠𝑖𝑡𝑖𝑜𝑛</m:t>
                      </m:r>
                    </m:oMath>
                  </m:oMathPara>
                </a14:m>
                <a:endParaRPr lang="en-AU" dirty="0"/>
              </a:p>
              <a:p>
                <a:pPr marL="0" indent="0">
                  <a:buNone/>
                </a:pPr>
                <a:r>
                  <a:rPr lang="en-AU" dirty="0"/>
                  <a:t>Displacement is a vector quantity and measured in metres (m)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729F5E5-BB48-4F45-A00B-8B925D640F3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8368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064F1-F453-485D-A530-1857F7F45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Check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8917E-0A36-45AF-93A1-64981FF2B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Phillip swims two laps of a 50m pool, up and back.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What is the distance he swam?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What is his final displacement?</a:t>
            </a: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50658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1E3CD-8B35-472A-ADE3-6237CFA47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Speed vs velocity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F63C5D8-E21A-49FF-B40B-E4815CEFB65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AU" dirty="0"/>
                  <a:t>Speed is the rate at which distance is travelled.  Like distance, it is a scalar and does not need a direction.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𝑠𝑝𝑒𝑒𝑑</m:t>
                      </m:r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𝑑𝑖𝑠𝑡𝑎𝑛𝑐𝑒</m:t>
                          </m:r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𝑡𝑟𝑎𝑣𝑒𝑙𝑙𝑒𝑑</m:t>
                          </m:r>
                        </m:num>
                        <m:den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𝑡𝑖𝑚𝑒</m:t>
                          </m:r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𝑡𝑎𝑘𝑒𝑛</m:t>
                          </m:r>
                        </m:den>
                      </m:f>
                    </m:oMath>
                  </m:oMathPara>
                </a14:m>
                <a:endParaRPr lang="en-AU" dirty="0"/>
              </a:p>
              <a:p>
                <a:pPr marL="0" indent="0">
                  <a:buNone/>
                </a:pPr>
                <a:endParaRPr lang="en-AU" dirty="0"/>
              </a:p>
              <a:p>
                <a:pPr marL="0" indent="0">
                  <a:buNone/>
                </a:pPr>
                <a:r>
                  <a:rPr lang="en-AU" dirty="0"/>
                  <a:t>Velocity is the rate at which displacement changes.  Vector quantity so direction is needed.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𝑣𝑒𝑙𝑜𝑐𝑖𝑡𝑦</m:t>
                      </m:r>
                      <m:r>
                        <a:rPr lang="en-A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𝑑𝑖𝑠𝑝𝑙𝑎𝑐𝑒𝑚𝑒𝑛𝑡</m:t>
                          </m:r>
                        </m:num>
                        <m:den>
                          <m:r>
                            <a:rPr lang="en-A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𝑡𝑖𝑚𝑒</m:t>
                          </m:r>
                          <m:r>
                            <a:rPr lang="en-A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A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𝑡𝑎𝑘𝑒𝑛</m:t>
                          </m:r>
                        </m:den>
                      </m:f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F63C5D8-E21A-49FF-B40B-E4815CEFB65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631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0AC09-C69E-4D1E-87A1-05AD776FF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Check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5F6C9-44B3-4032-BE46-FF47E3EA37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Margaret raced Phil over the first 50m of his swim.  It took her 21s to complete the lap. She started at the south end of the pool.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What was her swimming speed?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What was her swimming velocity?</a:t>
            </a: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6154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2CC17E4E-2D27-4F96-929B-03E69497B660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5242560" y="1825625"/>
                <a:ext cx="6949440" cy="4351338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en-AU" i="1" dirty="0"/>
              </a:p>
              <a:p>
                <a:pPr marL="0" indent="0">
                  <a:buNone/>
                </a:pPr>
                <a:endParaRPr lang="en-AU" i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i="1" smtClean="0">
                          <a:latin typeface="Cambria Math" panose="02040503050406030204" pitchFamily="18" charset="0"/>
                        </a:rPr>
                        <m:t>𝑉𝑒𝑙𝑜𝑐𝑖𝑟𝑎𝑝𝑡𝑜𝑟</m:t>
                      </m:r>
                      <m:r>
                        <a:rPr lang="en-AU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i="1">
                              <a:latin typeface="Cambria Math" panose="02040503050406030204" pitchFamily="18" charset="0"/>
                            </a:rPr>
                            <m:t>𝐷𝑖𝑠𝑝𝑙𝑎𝑐𝑒𝑚𝑒𝑛𝑡𝑟𝑎𝑝𝑡𝑜𝑟</m:t>
                          </m:r>
                        </m:num>
                        <m:den>
                          <m:r>
                            <a:rPr lang="en-AU" i="1">
                              <a:latin typeface="Cambria Math" panose="02040503050406030204" pitchFamily="18" charset="0"/>
                            </a:rPr>
                            <m:t>𝑇𝑖𝑚𝑒𝑟𝑎𝑝𝑡𝑜𝑟</m:t>
                          </m:r>
                        </m:den>
                      </m:f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2CC17E4E-2D27-4F96-929B-03E69497B66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5242560" y="1825625"/>
                <a:ext cx="6949440" cy="435133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304CAAF-CE53-450B-8EAF-C080B354998C}"/>
              </a:ext>
            </a:extLst>
          </p:cNvPr>
          <p:cNvPicPr>
            <a:picLocks noGrp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508001" y="1107440"/>
            <a:ext cx="4919010" cy="5069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39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252</Words>
  <Application>Microsoft Office PowerPoint</Application>
  <PresentationFormat>Widescreen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Office Theme</vt:lpstr>
      <vt:lpstr>Displacement and Velocity</vt:lpstr>
      <vt:lpstr>Scalars and Vectors</vt:lpstr>
      <vt:lpstr>PowerPoint Presentation</vt:lpstr>
      <vt:lpstr>Distance travelled vs displacement</vt:lpstr>
      <vt:lpstr>Check</vt:lpstr>
      <vt:lpstr>Speed vs velocity</vt:lpstr>
      <vt:lpstr>Check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Displacement and Velocity</dc:title>
  <dc:creator>Jared Malacari</dc:creator>
  <cp:lastModifiedBy>Jared Malacari</cp:lastModifiedBy>
  <cp:revision>4</cp:revision>
  <dcterms:created xsi:type="dcterms:W3CDTF">2018-06-25T00:54:13Z</dcterms:created>
  <dcterms:modified xsi:type="dcterms:W3CDTF">2018-06-25T07:28:45Z</dcterms:modified>
</cp:coreProperties>
</file>